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6" r:id="rId1"/>
  </p:sldMasterIdLst>
  <p:notesMasterIdLst>
    <p:notesMasterId r:id="rId3"/>
  </p:notesMasterIdLst>
  <p:handoutMasterIdLst>
    <p:handoutMasterId r:id="rId4"/>
  </p:handoutMasterIdLst>
  <p:sldIdLst>
    <p:sldId id="935" r:id="rId2"/>
  </p:sldIdLst>
  <p:sldSz cx="9144000" cy="6858000" type="screen4x3"/>
  <p:notesSz cx="6735763" cy="9866313"/>
  <p:defaultTextStyle>
    <a:defPPr>
      <a:defRPr lang="en-US"/>
    </a:defPPr>
    <a:lvl1pPr algn="l" defTabSz="45702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020" algn="l" defTabSz="45702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040" algn="l" defTabSz="45702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058" algn="l" defTabSz="45702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068" algn="l" defTabSz="45702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5086" algn="l" defTabSz="91404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2106" algn="l" defTabSz="91404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199120" algn="l" defTabSz="91404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6136" algn="l" defTabSz="91404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900"/>
    <a:srgbClr val="76B900"/>
    <a:srgbClr val="299FE7"/>
    <a:srgbClr val="929292"/>
    <a:srgbClr val="4549F5"/>
    <a:srgbClr val="719DFF"/>
    <a:srgbClr val="6B2795"/>
    <a:srgbClr val="D429F1"/>
    <a:srgbClr val="00B485"/>
    <a:srgbClr val="81A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7" autoAdjust="0"/>
    <p:restoredTop sz="89246" autoAdjust="0"/>
  </p:normalViewPr>
  <p:slideViewPr>
    <p:cSldViewPr snapToGrid="0">
      <p:cViewPr varScale="1">
        <p:scale>
          <a:sx n="81" d="100"/>
          <a:sy n="81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916" y="-108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TC_2010_8.5x11_Footer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8955131"/>
            <a:ext cx="6735763" cy="911183"/>
          </a:xfrm>
          <a:prstGeom prst="rect">
            <a:avLst/>
          </a:prstGeom>
        </p:spPr>
      </p:pic>
      <p:pic>
        <p:nvPicPr>
          <p:cNvPr id="7" name="Picture 6" descr="GTC_2010_8.5x11_Header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0" y="2"/>
            <a:ext cx="6735763" cy="110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98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17615" y="9372997"/>
            <a:ext cx="2918831" cy="493316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l">
              <a:defRPr sz="1100">
                <a:latin typeface="Trebuchet MS" pitchFamily="34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0EFD2D7F-A763-4126-9B71-A7F863137437}" type="datetimeFigureOut">
              <a:rPr lang="en-US" smtClean="0"/>
              <a:pPr>
                <a:defRPr/>
              </a:pPr>
              <a:t>12/10/2012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19663" y="9371285"/>
            <a:ext cx="2918831" cy="493316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r">
              <a:defRPr sz="1100">
                <a:latin typeface="Trebuchet MS" pitchFamily="34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E02D639A-AF38-4D9A-897E-57859A70B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317615" y="0"/>
            <a:ext cx="3920981" cy="493316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l">
              <a:defRPr sz="1100">
                <a:latin typeface="Trebuchet MS" pitchFamily="34" charset="0"/>
              </a:defRPr>
            </a:lvl1pPr>
          </a:lstStyle>
          <a:p>
            <a:r>
              <a:rPr lang="en-US" dirty="0" smtClean="0"/>
              <a:t>GPU Technology Conference. Presented by NVIDIA.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12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02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04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05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06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5086" algn="l" defTabSz="914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06" algn="l" defTabSz="914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120" algn="l" defTabSz="914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136" algn="l" defTabSz="914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8509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0" rIns="91404" bIns="45700" rtlCol="0" anchor="ctr"/>
          <a:lstStyle/>
          <a:p>
            <a:pPr algn="ctr" defTabSz="91404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730" y="275167"/>
            <a:ext cx="8352896" cy="58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740" y="1599852"/>
            <a:ext cx="8368771" cy="472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363050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1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3B900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3B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3B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3B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3B900"/>
          </a:solidFill>
          <a:latin typeface="Arial" charset="0"/>
        </a:defRPr>
      </a:lvl5pPr>
      <a:lvl6pPr marL="45702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3B900"/>
          </a:solidFill>
          <a:latin typeface="Arial" charset="0"/>
        </a:defRPr>
      </a:lvl6pPr>
      <a:lvl7pPr marL="91404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3B900"/>
          </a:solidFill>
          <a:latin typeface="Arial" charset="0"/>
        </a:defRPr>
      </a:lvl7pPr>
      <a:lvl8pPr marL="1371058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3B900"/>
          </a:solidFill>
          <a:latin typeface="Arial" charset="0"/>
        </a:defRPr>
      </a:lvl8pPr>
      <a:lvl9pPr marL="1828068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3B900"/>
          </a:solidFill>
          <a:latin typeface="Arial" charset="0"/>
        </a:defRPr>
      </a:lvl9pPr>
    </p:titleStyle>
    <p:bodyStyle>
      <a:lvl1pPr marL="342766" indent="-342766" algn="l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4"/>
        </a:buBlip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914040" indent="-342766" algn="l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4"/>
        </a:buBlip>
        <a:defRPr sz="2000" b="1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371058" indent="-282457" algn="l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4"/>
        </a:buBlip>
        <a:defRPr sz="2400" b="1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774117" indent="-22850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116883" indent="-22850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73902" indent="-22850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030913" indent="-22850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87931" indent="-22850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944946" indent="-22850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0" algn="l" defTabSz="914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40" algn="l" defTabSz="914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8" algn="l" defTabSz="914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8" algn="l" defTabSz="914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914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6" algn="l" defTabSz="914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914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6" algn="l" defTabSz="914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84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PT_Temp_Corp_16x9_BLK_2007">
  <a:themeElements>
    <a:clrScheme name="PPT_Template_Corp_16x9_rev2 1">
      <a:dk1>
        <a:srgbClr val="808080"/>
      </a:dk1>
      <a:lt1>
        <a:srgbClr val="FFFFFF"/>
      </a:lt1>
      <a:dk2>
        <a:srgbClr val="000000"/>
      </a:dk2>
      <a:lt2>
        <a:srgbClr val="B9E700"/>
      </a:lt2>
      <a:accent1>
        <a:srgbClr val="33CCCC"/>
      </a:accent1>
      <a:accent2>
        <a:srgbClr val="FF9933"/>
      </a:accent2>
      <a:accent3>
        <a:srgbClr val="AAAAAA"/>
      </a:accent3>
      <a:accent4>
        <a:srgbClr val="DADADA"/>
      </a:accent4>
      <a:accent5>
        <a:srgbClr val="ADE2E2"/>
      </a:accent5>
      <a:accent6>
        <a:srgbClr val="E78A2D"/>
      </a:accent6>
      <a:hlink>
        <a:srgbClr val="99CCFF"/>
      </a:hlink>
      <a:folHlink>
        <a:srgbClr val="0000FF"/>
      </a:folHlink>
    </a:clrScheme>
    <a:fontScheme name="PPT_Template_Corp_16x9_re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85000"/>
          </a:schemeClr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PT_Template_Corp_16x9_rev2 1">
        <a:dk1>
          <a:srgbClr val="808080"/>
        </a:dk1>
        <a:lt1>
          <a:srgbClr val="FFFFFF"/>
        </a:lt1>
        <a:dk2>
          <a:srgbClr val="000000"/>
        </a:dk2>
        <a:lt2>
          <a:srgbClr val="B9E700"/>
        </a:lt2>
        <a:accent1>
          <a:srgbClr val="33CCCC"/>
        </a:accent1>
        <a:accent2>
          <a:srgbClr val="FF9933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8A2D"/>
        </a:accent6>
        <a:hlink>
          <a:srgbClr val="99CC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2_PPT_Temp_Corp_16x9_BLK_2007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2012-12-10T06:11:43Z</dcterms:created>
  <dcterms:modified xsi:type="dcterms:W3CDTF">2012-12-10T06:23:13Z</dcterms:modified>
</cp:coreProperties>
</file>